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1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BFB7C-17BE-49F9-BF9C-EED6BAB29B44}" v="1" dt="2023-11-23T12:41:22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oward" userId="7d80d06d-1d91-4f6c-a989-c5b08c623929" providerId="ADAL" clId="{22FBFB7C-17BE-49F9-BF9C-EED6BAB29B44}"/>
    <pc:docChg chg="custSel addSld delSld modSld sldOrd">
      <pc:chgData name="Jo Coward" userId="7d80d06d-1d91-4f6c-a989-c5b08c623929" providerId="ADAL" clId="{22FBFB7C-17BE-49F9-BF9C-EED6BAB29B44}" dt="2023-11-23T12:41:56.237" v="994" actId="6549"/>
      <pc:docMkLst>
        <pc:docMk/>
      </pc:docMkLst>
      <pc:sldChg chg="del">
        <pc:chgData name="Jo Coward" userId="7d80d06d-1d91-4f6c-a989-c5b08c623929" providerId="ADAL" clId="{22FBFB7C-17BE-49F9-BF9C-EED6BAB29B44}" dt="2023-11-23T12:38:37.918" v="792" actId="2696"/>
        <pc:sldMkLst>
          <pc:docMk/>
          <pc:sldMk cId="1153832884" sldId="257"/>
        </pc:sldMkLst>
      </pc:sldChg>
      <pc:sldChg chg="del">
        <pc:chgData name="Jo Coward" userId="7d80d06d-1d91-4f6c-a989-c5b08c623929" providerId="ADAL" clId="{22FBFB7C-17BE-49F9-BF9C-EED6BAB29B44}" dt="2023-11-23T12:35:21.149" v="719" actId="2696"/>
        <pc:sldMkLst>
          <pc:docMk/>
          <pc:sldMk cId="2846478509" sldId="260"/>
        </pc:sldMkLst>
      </pc:sldChg>
      <pc:sldChg chg="modSp mod ord">
        <pc:chgData name="Jo Coward" userId="7d80d06d-1d91-4f6c-a989-c5b08c623929" providerId="ADAL" clId="{22FBFB7C-17BE-49F9-BF9C-EED6BAB29B44}" dt="2023-11-23T12:38:27.363" v="791" actId="14100"/>
        <pc:sldMkLst>
          <pc:docMk/>
          <pc:sldMk cId="4126672035" sldId="261"/>
        </pc:sldMkLst>
        <pc:spChg chg="mod">
          <ac:chgData name="Jo Coward" userId="7d80d06d-1d91-4f6c-a989-c5b08c623929" providerId="ADAL" clId="{22FBFB7C-17BE-49F9-BF9C-EED6BAB29B44}" dt="2023-11-23T12:38:27.363" v="791" actId="14100"/>
          <ac:spMkLst>
            <pc:docMk/>
            <pc:sldMk cId="4126672035" sldId="261"/>
            <ac:spMk id="3" creationId="{00000000-0000-0000-0000-000000000000}"/>
          </ac:spMkLst>
        </pc:spChg>
        <pc:spChg chg="mod">
          <ac:chgData name="Jo Coward" userId="7d80d06d-1d91-4f6c-a989-c5b08c623929" providerId="ADAL" clId="{22FBFB7C-17BE-49F9-BF9C-EED6BAB29B44}" dt="2023-11-23T12:35:59.827" v="745" actId="20577"/>
          <ac:spMkLst>
            <pc:docMk/>
            <pc:sldMk cId="4126672035" sldId="261"/>
            <ac:spMk id="5" creationId="{00000000-0000-0000-0000-000000000000}"/>
          </ac:spMkLst>
        </pc:spChg>
      </pc:sldChg>
      <pc:sldChg chg="del">
        <pc:chgData name="Jo Coward" userId="7d80d06d-1d91-4f6c-a989-c5b08c623929" providerId="ADAL" clId="{22FBFB7C-17BE-49F9-BF9C-EED6BAB29B44}" dt="2023-11-23T12:41:29.121" v="991" actId="2696"/>
        <pc:sldMkLst>
          <pc:docMk/>
          <pc:sldMk cId="1532610112" sldId="262"/>
        </pc:sldMkLst>
      </pc:sldChg>
      <pc:sldChg chg="del">
        <pc:chgData name="Jo Coward" userId="7d80d06d-1d91-4f6c-a989-c5b08c623929" providerId="ADAL" clId="{22FBFB7C-17BE-49F9-BF9C-EED6BAB29B44}" dt="2023-11-23T12:41:39.233" v="992" actId="2696"/>
        <pc:sldMkLst>
          <pc:docMk/>
          <pc:sldMk cId="2144322163" sldId="263"/>
        </pc:sldMkLst>
      </pc:sldChg>
      <pc:sldChg chg="modSp mod">
        <pc:chgData name="Jo Coward" userId="7d80d06d-1d91-4f6c-a989-c5b08c623929" providerId="ADAL" clId="{22FBFB7C-17BE-49F9-BF9C-EED6BAB29B44}" dt="2023-11-23T12:41:56.237" v="994" actId="6549"/>
        <pc:sldMkLst>
          <pc:docMk/>
          <pc:sldMk cId="672495610" sldId="264"/>
        </pc:sldMkLst>
        <pc:spChg chg="mod">
          <ac:chgData name="Jo Coward" userId="7d80d06d-1d91-4f6c-a989-c5b08c623929" providerId="ADAL" clId="{22FBFB7C-17BE-49F9-BF9C-EED6BAB29B44}" dt="2023-11-23T12:41:56.237" v="994" actId="6549"/>
          <ac:spMkLst>
            <pc:docMk/>
            <pc:sldMk cId="672495610" sldId="264"/>
            <ac:spMk id="8" creationId="{00000000-0000-0000-0000-000000000000}"/>
          </ac:spMkLst>
        </pc:spChg>
      </pc:sldChg>
      <pc:sldChg chg="modSp mod">
        <pc:chgData name="Jo Coward" userId="7d80d06d-1d91-4f6c-a989-c5b08c623929" providerId="ADAL" clId="{22FBFB7C-17BE-49F9-BF9C-EED6BAB29B44}" dt="2023-11-23T12:39:35.517" v="802" actId="2"/>
        <pc:sldMkLst>
          <pc:docMk/>
          <pc:sldMk cId="1799713787" sldId="267"/>
        </pc:sldMkLst>
        <pc:spChg chg="mod">
          <ac:chgData name="Jo Coward" userId="7d80d06d-1d91-4f6c-a989-c5b08c623929" providerId="ADAL" clId="{22FBFB7C-17BE-49F9-BF9C-EED6BAB29B44}" dt="2023-11-23T12:35:00.631" v="718" actId="6549"/>
          <ac:spMkLst>
            <pc:docMk/>
            <pc:sldMk cId="1799713787" sldId="267"/>
            <ac:spMk id="8" creationId="{00000000-0000-0000-0000-000000000000}"/>
          </ac:spMkLst>
        </pc:spChg>
        <pc:spChg chg="mod">
          <ac:chgData name="Jo Coward" userId="7d80d06d-1d91-4f6c-a989-c5b08c623929" providerId="ADAL" clId="{22FBFB7C-17BE-49F9-BF9C-EED6BAB29B44}" dt="2023-11-23T12:39:35.517" v="802" actId="2"/>
          <ac:spMkLst>
            <pc:docMk/>
            <pc:sldMk cId="1799713787" sldId="267"/>
            <ac:spMk id="12" creationId="{00000000-0000-0000-0000-000000000000}"/>
          </ac:spMkLst>
        </pc:spChg>
      </pc:sldChg>
      <pc:sldChg chg="modSp add mod">
        <pc:chgData name="Jo Coward" userId="7d80d06d-1d91-4f6c-a989-c5b08c623929" providerId="ADAL" clId="{22FBFB7C-17BE-49F9-BF9C-EED6BAB29B44}" dt="2023-11-23T12:41:22.705" v="990" actId="5793"/>
        <pc:sldMkLst>
          <pc:docMk/>
          <pc:sldMk cId="81517107" sldId="268"/>
        </pc:sldMkLst>
        <pc:spChg chg="mod">
          <ac:chgData name="Jo Coward" userId="7d80d06d-1d91-4f6c-a989-c5b08c623929" providerId="ADAL" clId="{22FBFB7C-17BE-49F9-BF9C-EED6BAB29B44}" dt="2023-11-23T12:41:22.705" v="990" actId="5793"/>
          <ac:spMkLst>
            <pc:docMk/>
            <pc:sldMk cId="81517107" sldId="268"/>
            <ac:spMk id="8" creationId="{00000000-0000-0000-0000-000000000000}"/>
          </ac:spMkLst>
        </pc:spChg>
        <pc:spChg chg="mod">
          <ac:chgData name="Jo Coward" userId="7d80d06d-1d91-4f6c-a989-c5b08c623929" providerId="ADAL" clId="{22FBFB7C-17BE-49F9-BF9C-EED6BAB29B44}" dt="2023-11-23T12:39:48.385" v="812" actId="20577"/>
          <ac:spMkLst>
            <pc:docMk/>
            <pc:sldMk cId="81517107" sldId="268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2C03A-9D02-4361-B579-E143A22C346B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6B464-BBE7-4698-8705-3F2F0DE2B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8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6C6B-A56D-4146-A529-13B2AF788A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4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6C6B-A56D-4146-A529-13B2AF788A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4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6C6B-A56D-4146-A529-13B2AF788A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23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6C6B-A56D-4146-A529-13B2AF788A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4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6C6B-A56D-4146-A529-13B2AF788A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3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B05-3125-458A-BCA5-DACD5423A10A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B58106-3EF2-4071-BD47-48AF5C5BC2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B05-3125-458A-BCA5-DACD5423A10A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106-3EF2-4071-BD47-48AF5C5BC2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B05-3125-458A-BCA5-DACD5423A10A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106-3EF2-4071-BD47-48AF5C5BC2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B05-3125-458A-BCA5-DACD5423A10A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106-3EF2-4071-BD47-48AF5C5BC2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B05-3125-458A-BCA5-DACD5423A10A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B58106-3EF2-4071-BD47-48AF5C5BC26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B05-3125-458A-BCA5-DACD5423A10A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106-3EF2-4071-BD47-48AF5C5BC2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B05-3125-458A-BCA5-DACD5423A10A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106-3EF2-4071-BD47-48AF5C5BC2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B05-3125-458A-BCA5-DACD5423A10A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106-3EF2-4071-BD47-48AF5C5BC2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B05-3125-458A-BCA5-DACD5423A10A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106-3EF2-4071-BD47-48AF5C5BC2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B05-3125-458A-BCA5-DACD5423A10A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106-3EF2-4071-BD47-48AF5C5BC26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B05-3125-458A-BCA5-DACD5423A10A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B58106-3EF2-4071-BD47-48AF5C5BC26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C18DB05-3125-458A-BCA5-DACD5423A10A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1B58106-3EF2-4071-BD47-48AF5C5BC26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o.coward@beds.ac.uk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851233"/>
            <a:ext cx="5075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 QPG November 2023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6410600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@</a:t>
            </a:r>
            <a:r>
              <a:rPr lang="en-GB" sz="1600" dirty="0" err="1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AcRegCouncil</a:t>
            </a:r>
            <a:r>
              <a:rPr lang="en-GB" sz="16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info@arc.ac.uk                	              arc.ac.uk</a:t>
            </a:r>
          </a:p>
        </p:txBody>
      </p:sp>
      <p:pic>
        <p:nvPicPr>
          <p:cNvPr id="11" name="Picture 8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42">
                        <a14:foregroundMark x1="46965" y1="54313" x2="46965" y2="54313"/>
                        <a14:foregroundMark x1="62939" y1="44089" x2="62939" y2="44089"/>
                        <a14:foregroundMark x1="62939" y1="29712" x2="62939" y2="29712"/>
                        <a14:foregroundMark x1="33866" y1="41214" x2="33866" y2="41214"/>
                        <a14:foregroundMark x1="41214" y1="65815" x2="41214" y2="65815"/>
                        <a14:foregroundMark x1="62939" y1="60064" x2="62939" y2="60064"/>
                        <a14:foregroundMark x1="64377" y1="48403" x2="64377" y2="48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3" y="6380458"/>
            <a:ext cx="381290" cy="38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emai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89740"/>
            <a:ext cx="372008" cy="3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website logo bl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60" y="6325690"/>
            <a:ext cx="532310" cy="5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llx8km3\Desktop\ARC im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38" y="2276872"/>
            <a:ext cx="4156591" cy="2657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919" y="2420888"/>
            <a:ext cx="4029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OfS Guidance B4 &amp; B5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96" y="328588"/>
            <a:ext cx="2662633" cy="11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7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30" y="254081"/>
            <a:ext cx="6758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QPG November 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30" y="1772816"/>
            <a:ext cx="84620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Revised conditions of registration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provider is therefore expected to retain appropriate records of </a:t>
            </a: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students’ assessed work for such regulatory purposes for a period of five years after the </a:t>
            </a: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date of a course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records to be anonymised through removal of students’ personal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Concerns about the administrative burden and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OfS B4 Task and Finish Group set up in 2023 to review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OfS hope to complete this work by December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OfS position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OfS Guidance document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078" y="6325861"/>
            <a:ext cx="876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info@arc.ac.uk                                     	                @</a:t>
            </a:r>
            <a:r>
              <a:rPr lang="en-GB" sz="1200" dirty="0" err="1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AcRegCouncil</a:t>
            </a:r>
            <a:r>
              <a:rPr lang="en-GB" sz="12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arc.ac.uk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8078" y="63258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6118" y="773777"/>
            <a:ext cx="6758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story so far</a:t>
            </a:r>
          </a:p>
        </p:txBody>
      </p:sp>
      <p:pic>
        <p:nvPicPr>
          <p:cNvPr id="13" name="Picture 10" descr="Image result for website logo bl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92" y="6298769"/>
            <a:ext cx="330107" cy="33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91" y="6351167"/>
            <a:ext cx="205796" cy="2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emai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379458"/>
            <a:ext cx="222912" cy="2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0504"/>
            <a:ext cx="1934681" cy="8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9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30" y="254081"/>
            <a:ext cx="6758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QPG November 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30" y="1772816"/>
            <a:ext cx="84620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document overall but many issues remain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clarity needed on potential assessment types that will be out of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Concerns about the administrative burden and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Concerns about recording assessment that is performance-related, involves 3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parties and other considerations:  IP, licensing, consent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may not be the answer – needs some further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retaining assessment focusing on individual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clarification on what is meant by anonymisation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Legacy records – when should retention start?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issue of costs and storage remain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078" y="6325861"/>
            <a:ext cx="876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info@arc.ac.uk                                     	                @</a:t>
            </a:r>
            <a:r>
              <a:rPr lang="en-GB" sz="1200" dirty="0" err="1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AcRegCouncil</a:t>
            </a:r>
            <a:r>
              <a:rPr lang="en-GB" sz="12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arc.ac.uk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8078" y="63258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6118" y="773777"/>
            <a:ext cx="6758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on the OfS Guidance document</a:t>
            </a:r>
          </a:p>
        </p:txBody>
      </p:sp>
      <p:pic>
        <p:nvPicPr>
          <p:cNvPr id="13" name="Picture 10" descr="Image result for website logo bl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92" y="6298769"/>
            <a:ext cx="330107" cy="33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91" y="6351167"/>
            <a:ext cx="205796" cy="2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emai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379458"/>
            <a:ext cx="222912" cy="2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0504"/>
            <a:ext cx="1934681" cy="8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8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30" y="254081"/>
            <a:ext cx="6758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QPG November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078" y="6325861"/>
            <a:ext cx="876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info@arc.ac.uk                                     	                @</a:t>
            </a:r>
            <a:r>
              <a:rPr lang="en-GB" sz="1200" dirty="0" err="1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AcRegCouncil</a:t>
            </a:r>
            <a:r>
              <a:rPr lang="en-GB" sz="12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arc.ac.uk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8078" y="63258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Image result for website logo bl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92" y="6298769"/>
            <a:ext cx="330107" cy="33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91" y="6351167"/>
            <a:ext cx="205796" cy="2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emai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379458"/>
            <a:ext cx="222912" cy="2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0504"/>
            <a:ext cx="1934681" cy="843053"/>
          </a:xfrm>
          <a:prstGeom prst="rect">
            <a:avLst/>
          </a:prstGeom>
        </p:spPr>
      </p:pic>
      <p:pic>
        <p:nvPicPr>
          <p:cNvPr id="3" name="Picture 2" descr="A close-up of a news sign">
            <a:extLst>
              <a:ext uri="{FF2B5EF4-FFF2-40B4-BE49-F238E27FC236}">
                <a16:creationId xmlns:a16="http://schemas.microsoft.com/office/drawing/2014/main" id="{80C4E95E-3323-2670-3B48-7D0A3A7CE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5"/>
            <a:ext cx="5832648" cy="50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2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30" y="254081"/>
            <a:ext cx="6758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QPG November 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779" y="1755379"/>
            <a:ext cx="84620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‘all’ – provider can judge what is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Provider to determine evidence and analysis that has informed decisions about the assessed work it will retain &amp; why this is reasonable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expectation to secure large storage space for large artefacts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OfS to hold the same view on retention as the relevant PSRB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is on the assessment and related documentation and not assurance systems and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assessed work for a period of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Provider must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routinely and robustly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any changes to degree algorithms do not result in increased classifications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to algorithms to be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078" y="6325861"/>
            <a:ext cx="876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info@arc.ac.uk                                     	                @</a:t>
            </a:r>
            <a:r>
              <a:rPr lang="en-GB" sz="1200" dirty="0" err="1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AcRegCouncil</a:t>
            </a:r>
            <a:r>
              <a:rPr lang="en-GB" sz="12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arc.ac.uk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8078" y="63258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6118" y="773777"/>
            <a:ext cx="6758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Revised Revised OfS guidance note</a:t>
            </a:r>
          </a:p>
        </p:txBody>
      </p:sp>
      <p:pic>
        <p:nvPicPr>
          <p:cNvPr id="13" name="Picture 10" descr="Image result for website logo bl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92" y="6298769"/>
            <a:ext cx="330107" cy="33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91" y="6351167"/>
            <a:ext cx="205796" cy="2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emai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379458"/>
            <a:ext cx="222912" cy="2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0504"/>
            <a:ext cx="1934681" cy="8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1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30" y="254081"/>
            <a:ext cx="6758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QPG November 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779" y="1755379"/>
            <a:ext cx="8462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&amp; Finish Group next meets tomorrow (Friday 24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November)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circulate the revised, revised guidance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comments to me please –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jo.coward@beds.ac.uk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078" y="6325861"/>
            <a:ext cx="876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info@arc.ac.uk                                     	                @</a:t>
            </a:r>
            <a:r>
              <a:rPr lang="en-GB" sz="1200" dirty="0" err="1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AcRegCouncil</a:t>
            </a:r>
            <a:r>
              <a:rPr lang="en-GB" sz="12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arc.ac.uk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8078" y="63258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6118" y="773777"/>
            <a:ext cx="6758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ED1B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pic>
        <p:nvPicPr>
          <p:cNvPr id="13" name="Picture 10" descr="Image result for website logo bl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92" y="6298769"/>
            <a:ext cx="330107" cy="33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twitter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91" y="6351167"/>
            <a:ext cx="205796" cy="2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email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379458"/>
            <a:ext cx="222912" cy="2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0504"/>
            <a:ext cx="1934681" cy="8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7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02E3016665CB4BAA679E34806703C2" ma:contentTypeVersion="18" ma:contentTypeDescription="Create a new document." ma:contentTypeScope="" ma:versionID="1cd2ad21e388c3afb9c1ef76546ec52b">
  <xsd:schema xmlns:xsd="http://www.w3.org/2001/XMLSchema" xmlns:xs="http://www.w3.org/2001/XMLSchema" xmlns:p="http://schemas.microsoft.com/office/2006/metadata/properties" xmlns:ns3="5aacb1f0-f17a-45ef-a291-d4db0cb7763d" xmlns:ns4="490d925d-6053-4c69-a208-e25d10aadd14" targetNamespace="http://schemas.microsoft.com/office/2006/metadata/properties" ma:root="true" ma:fieldsID="03947f7a39b1287f1bf142f8a7c60e91" ns3:_="" ns4:_="">
    <xsd:import namespace="5aacb1f0-f17a-45ef-a291-d4db0cb7763d"/>
    <xsd:import namespace="490d925d-6053-4c69-a208-e25d10aadd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cb1f0-f17a-45ef-a291-d4db0cb776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d925d-6053-4c69-a208-e25d10aad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aacb1f0-f17a-45ef-a291-d4db0cb7763d" xsi:nil="true"/>
  </documentManagement>
</p:properties>
</file>

<file path=customXml/itemProps1.xml><?xml version="1.0" encoding="utf-8"?>
<ds:datastoreItem xmlns:ds="http://schemas.openxmlformats.org/officeDocument/2006/customXml" ds:itemID="{AD4162EC-05FC-42BA-923C-642E61B735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EC8DF9-DF4E-45F5-A776-CBB468959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acb1f0-f17a-45ef-a291-d4db0cb7763d"/>
    <ds:schemaRef ds:uri="490d925d-6053-4c69-a208-e25d10aad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5146AB-3550-4166-9760-BFB375227E2D}">
  <ds:schemaRefs>
    <ds:schemaRef ds:uri="http://purl.org/dc/terms/"/>
    <ds:schemaRef ds:uri="5aacb1f0-f17a-45ef-a291-d4db0cb7763d"/>
    <ds:schemaRef ds:uri="http://purl.org/dc/dcmitype/"/>
    <ds:schemaRef ds:uri="490d925d-6053-4c69-a208-e25d10aadd14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4369</TotalTime>
  <Words>468</Words>
  <Application>Microsoft Office PowerPoint</Application>
  <PresentationFormat>On-screen Show (4:3)</PresentationFormat>
  <Paragraphs>61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Kimberley Mellor</dc:creator>
  <cp:lastModifiedBy>Jo Coward</cp:lastModifiedBy>
  <cp:revision>6</cp:revision>
  <dcterms:created xsi:type="dcterms:W3CDTF">2017-06-01T13:47:58Z</dcterms:created>
  <dcterms:modified xsi:type="dcterms:W3CDTF">2023-11-23T12:42:05Z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0x0101003F02E3016665CB4BAA679E34806703C2</vt:lpwstr>
  </property>
</Properties>
</file>